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EAE72-1F3D-7DB2-9599-D2F19922CF18}" v="506" dt="2020-04-22T09:27:40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08BE1-E943-4807-A24B-2138E6F7FC9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94AA1-CB3F-4774-B25F-FE6F1A20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7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0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6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0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1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6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D905-6F16-4D2F-8B82-6BF346F86E5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5BC0-2EF1-4C2E-BCB7-B46A10FE1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ks.soboleff@inbox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1638" y="242079"/>
            <a:ext cx="8625840" cy="1283603"/>
          </a:xfrm>
        </p:spPr>
        <p:txBody>
          <a:bodyPr>
            <a:noAutofit/>
          </a:bodyPr>
          <a:lstStyle/>
          <a:p>
            <a:pPr algn="ctr"/>
            <a:r>
              <a:rPr lang="ru-RU" sz="7500" b="1" i="1" dirty="0">
                <a:latin typeface="Times New Roman"/>
                <a:cs typeface="Times New Roman"/>
              </a:rPr>
              <a:t>ШВ «Добродетель»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2" y="5765319"/>
            <a:ext cx="888143" cy="888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8007" y="476561"/>
            <a:ext cx="171650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nsmu.ru/socium/sluzhba-vospitatelnoy-i-psikhologo-sotsialnoy-raboty/logoDob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11" y="354403"/>
            <a:ext cx="1013104" cy="10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22842" r="2841" b="16539"/>
          <a:stretch/>
        </p:blipFill>
        <p:spPr>
          <a:xfrm>
            <a:off x="2096581" y="1783945"/>
            <a:ext cx="8628590" cy="38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объединения</a:t>
            </a:r>
          </a:p>
        </p:txBody>
      </p:sp>
      <p:pic>
        <p:nvPicPr>
          <p:cNvPr id="2052" name="Picture 4" descr="https://psv4.userapi.com/c848424/u367193168/docs/d6/9c74822d9f88/IMG_20190927_154342.jpg?extra=pOuow2bmZm-OANDTg-dFL9XPLvWDsgxNZUHBy8htABbMoerINcya2G2HxyUpS1bCNx58lfxvrMnqpGBpn2xWGbXkF0q7TAiDEX8idbfEw-QWmxNBBe7yuUhwmx1hsJ2ZITIeODT1I_Dp9e1AY0lDtNLM-R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18489" r="51076" b="89"/>
          <a:stretch/>
        </p:blipFill>
        <p:spPr bwMode="auto">
          <a:xfrm>
            <a:off x="4787492" y="922997"/>
            <a:ext cx="2453113" cy="41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63610"/>
              </p:ext>
            </p:extLst>
          </p:nvPr>
        </p:nvGraphicFramePr>
        <p:xfrm>
          <a:off x="3364302" y="5089585"/>
          <a:ext cx="5734727" cy="1554480"/>
        </p:xfrm>
        <a:graphic>
          <a:graphicData uri="http://schemas.openxmlformats.org/drawingml/2006/table">
            <a:tbl>
              <a:tblPr/>
              <a:tblGrid>
                <a:gridCol w="5734727">
                  <a:extLst>
                    <a:ext uri="{9D8B030D-6E8A-4147-A177-3AD203B41FA5}">
                      <a16:colId xmlns:a16="http://schemas.microsoft.com/office/drawing/2014/main" val="4261546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i="1" u="sng" dirty="0">
                          <a:effectLst/>
                          <a:latin typeface="Times New Roman"/>
                        </a:rPr>
                        <a:t>Руководитель:</a:t>
                      </a:r>
                    </a:p>
                    <a:p>
                      <a:pPr lvl="0" algn="ctr">
                        <a:buNone/>
                      </a:pPr>
                      <a:r>
                        <a:rPr lang="ru-RU" sz="2400" i="1" dirty="0">
                          <a:effectLst/>
                          <a:latin typeface="Times New Roman"/>
                        </a:rPr>
                        <a:t>Соболев Максим Константинович </a:t>
                      </a:r>
                      <a:br>
                        <a:rPr lang="ru-RU" sz="2400" i="1" dirty="0">
                          <a:effectLst/>
                          <a:latin typeface="Times New Roman"/>
                        </a:rPr>
                      </a:br>
                      <a:r>
                        <a:rPr lang="ru-RU" sz="2400" i="1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2400" i="1" u="sng" dirty="0">
                          <a:effectLst/>
                          <a:latin typeface="Times New Roman"/>
                        </a:rPr>
                        <a:t>Тел.:</a:t>
                      </a:r>
                      <a:r>
                        <a:rPr lang="ru-RU" sz="2400" i="1" dirty="0">
                          <a:effectLst/>
                          <a:latin typeface="Times New Roman"/>
                        </a:rPr>
                        <a:t> 89210594886 </a:t>
                      </a:r>
                    </a:p>
                    <a:p>
                      <a:pPr lvl="0" algn="ctr">
                        <a:buNone/>
                      </a:pPr>
                      <a:r>
                        <a:rPr lang="ru-RU" sz="2400" i="1" dirty="0" err="1">
                          <a:effectLst/>
                          <a:latin typeface="Times New Roman"/>
                        </a:rPr>
                        <a:t>Эл.почта</a:t>
                      </a:r>
                      <a:r>
                        <a:rPr lang="ru-RU" sz="2400" i="1" dirty="0">
                          <a:effectLst/>
                          <a:latin typeface="Times New Roman"/>
                        </a:rPr>
                        <a:t>:</a:t>
                      </a:r>
                      <a:r>
                        <a:rPr lang="ru-RU" sz="2400" i="1" u="none" strike="noStrike" dirty="0">
                          <a:solidFill>
                            <a:srgbClr val="2A5885"/>
                          </a:solidFill>
                          <a:effectLst/>
                          <a:latin typeface="Times New Roman"/>
                          <a:hlinkClick r:id="rId4"/>
                        </a:rPr>
                        <a:t>maks</a:t>
                      </a:r>
                      <a:r>
                        <a:rPr lang="ru-RU" sz="2400" i="1" u="none" strike="noStrike" dirty="0">
                          <a:solidFill>
                            <a:srgbClr val="2A5885"/>
                          </a:solidFill>
                          <a:effectLst/>
                          <a:latin typeface="Times New Roman"/>
                          <a:hlinkClick r:id="rId4"/>
                        </a:rPr>
                        <a:t>.soboleff@inbox.ru</a:t>
                      </a:r>
                      <a:endParaRPr lang="ru-RU" sz="2400" i="1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65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48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48" y="-2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/>
                <a:cs typeface="Times New Roman"/>
              </a:rPr>
              <a:t>Основные направление деятельности объединения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625" y="1236998"/>
            <a:ext cx="9409148" cy="54784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500" b="1" i="1" u="sng" dirty="0">
                <a:latin typeface="Times New Roman"/>
                <a:cs typeface="Times New Roman"/>
              </a:rPr>
              <a:t>Цели и задачи объединения:</a:t>
            </a:r>
            <a:endParaRPr lang="ru-RU" sz="2500" i="1" u="sng">
              <a:latin typeface="Times New Roman"/>
              <a:cs typeface="Times New Roman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200" i="1" dirty="0">
                <a:latin typeface="Times New Roman"/>
                <a:cs typeface="Times New Roman"/>
              </a:rPr>
              <a:t>Содействие в формировании профессиональных и общекультурных компетенций выпускников факультета;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200" i="1" dirty="0">
                <a:latin typeface="Times New Roman"/>
                <a:cs typeface="Times New Roman"/>
              </a:rPr>
              <a:t>Формирование духовно-нравственной, этико-</a:t>
            </a:r>
            <a:r>
              <a:rPr lang="ru-RU" sz="2200" i="1" dirty="0" err="1">
                <a:latin typeface="Times New Roman"/>
                <a:cs typeface="Times New Roman"/>
              </a:rPr>
              <a:t>деонтологической</a:t>
            </a:r>
            <a:r>
              <a:rPr lang="ru-RU" sz="2200" i="1" dirty="0">
                <a:latin typeface="Times New Roman"/>
                <a:cs typeface="Times New Roman"/>
              </a:rPr>
              <a:t> культуры, гуманистической и гражданской позиции у студентов факультета;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200" i="1" dirty="0">
                <a:latin typeface="Times New Roman"/>
                <a:cs typeface="Times New Roman"/>
              </a:rPr>
              <a:t>Укрепление положительного имиджа факультета и университета посредством эффективной деятельности Актива факультета;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200" i="1" dirty="0">
                <a:latin typeface="Times New Roman"/>
                <a:cs typeface="Times New Roman"/>
              </a:rPr>
              <a:t>Реализация молодежной политики и интересов студенчества;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200" i="1" dirty="0">
                <a:latin typeface="Times New Roman"/>
                <a:cs typeface="Times New Roman"/>
              </a:rPr>
              <a:t>Представление интересов студентов перед органами управления факультета и университета;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200" i="1" dirty="0">
                <a:latin typeface="Times New Roman"/>
                <a:cs typeface="Times New Roman"/>
              </a:rPr>
              <a:t>Формирования активной социальной позиции студентов, вовлечение их в общественную жизнь факультета и университета.</a:t>
            </a:r>
          </a:p>
          <a:p>
            <a:pPr algn="ctr"/>
            <a:r>
              <a:rPr lang="ru-RU" sz="2500" b="1" i="1" u="sng" dirty="0">
                <a:latin typeface="Times New Roman"/>
                <a:cs typeface="Times New Roman"/>
              </a:rPr>
              <a:t>Основная деятельность: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/>
                <a:cs typeface="Times New Roman"/>
              </a:rPr>
              <a:t> интеллектуальное / творческое / профессиональное / ЗОЖ / воспитание / профилактика / добровольчество / спорт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7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Вступайте к нам!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82435" y="1108364"/>
            <a:ext cx="9628727" cy="4394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000" i="1" dirty="0">
                <a:latin typeface="Times New Roman"/>
                <a:cs typeface="Times New Roman"/>
              </a:rPr>
              <a:t>Вступив в наше объединение, вы получите возможность:</a:t>
            </a:r>
            <a:endParaRPr lang="ru-RU" sz="3000">
              <a:latin typeface="Times New Roman"/>
              <a:cs typeface="Calibri"/>
            </a:endParaRPr>
          </a:p>
          <a:p>
            <a:r>
              <a:rPr lang="ru-RU" sz="3000" i="1" dirty="0">
                <a:latin typeface="Times New Roman"/>
                <a:cs typeface="Times New Roman"/>
              </a:rPr>
              <a:t> развить свои</a:t>
            </a:r>
            <a:r>
              <a:rPr lang="ru-RU" sz="3000" b="1" i="1" dirty="0">
                <a:latin typeface="Times New Roman"/>
                <a:cs typeface="Times New Roman"/>
              </a:rPr>
              <a:t> личностные качества;</a:t>
            </a:r>
            <a:endParaRPr lang="ru-RU" sz="3000">
              <a:latin typeface="Times New Roman"/>
              <a:cs typeface="Calibri" panose="020F0502020204030204"/>
            </a:endParaRPr>
          </a:p>
          <a:p>
            <a:r>
              <a:rPr lang="ru-RU" sz="3000" i="1" dirty="0">
                <a:latin typeface="Times New Roman"/>
                <a:cs typeface="Times New Roman"/>
              </a:rPr>
              <a:t>научиться </a:t>
            </a:r>
            <a:r>
              <a:rPr lang="ru-RU" sz="3000" b="1" i="1" dirty="0">
                <a:latin typeface="Times New Roman"/>
                <a:cs typeface="Times New Roman"/>
              </a:rPr>
              <a:t>работать в команде;</a:t>
            </a:r>
          </a:p>
          <a:p>
            <a:r>
              <a:rPr lang="ru-RU" sz="3000" i="1" dirty="0">
                <a:latin typeface="Times New Roman"/>
                <a:cs typeface="Times New Roman"/>
              </a:rPr>
              <a:t>научиться </a:t>
            </a:r>
            <a:r>
              <a:rPr lang="ru-RU" sz="3000" b="1" i="1" dirty="0">
                <a:latin typeface="Times New Roman"/>
                <a:cs typeface="Times New Roman"/>
              </a:rPr>
              <a:t>оперативно решать поставленные задачи.</a:t>
            </a:r>
          </a:p>
          <a:p>
            <a:endParaRPr lang="ru-RU" b="1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i="1" dirty="0">
              <a:latin typeface="Times New Roman"/>
              <a:cs typeface="Times New Roman"/>
            </a:endParaRPr>
          </a:p>
          <a:p>
            <a:endParaRPr lang="ru-RU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cs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252" y="4651396"/>
            <a:ext cx="11125199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3000" i="1" dirty="0">
                <a:latin typeface="Times New Roman"/>
                <a:cs typeface="Times New Roman"/>
              </a:rPr>
              <a:t>От того, как Вы проявите себя сейчас, во время учебы, зависит не только Ваша карьера, но и без преувеличения – </a:t>
            </a:r>
            <a:r>
              <a:rPr lang="ru-RU" sz="3000" b="1" i="1" dirty="0">
                <a:latin typeface="Times New Roman"/>
                <a:cs typeface="Times New Roman"/>
              </a:rPr>
              <a:t>ВАША жизнь!</a:t>
            </a:r>
          </a:p>
        </p:txBody>
      </p:sp>
    </p:spTree>
    <p:extLst>
      <p:ext uri="{BB962C8B-B14F-4D97-AF65-F5344CB8AC3E}">
        <p14:creationId xmlns:p14="http://schemas.microsoft.com/office/powerpoint/2010/main" val="54963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500" dirty="0">
                <a:latin typeface="Times New Roman"/>
                <a:cs typeface="Times New Roman"/>
              </a:rPr>
              <a:t>ФОТО-галерея 2019-2020 г.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82435" y="1108364"/>
            <a:ext cx="9628727" cy="4394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sz="3000" b="1" i="1" dirty="0">
              <a:latin typeface="Times New Roman"/>
              <a:cs typeface="Times New Roman"/>
            </a:endParaRPr>
          </a:p>
          <a:p>
            <a:endParaRPr lang="ru-RU" b="1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i="1" dirty="0">
              <a:latin typeface="Times New Roman"/>
              <a:cs typeface="Times New Roman"/>
            </a:endParaRPr>
          </a:p>
          <a:p>
            <a:endParaRPr lang="ru-RU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cs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252" y="4651396"/>
            <a:ext cx="11125199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endParaRPr lang="ru-RU" sz="3000" b="1" i="1" dirty="0">
              <a:latin typeface="Times New Roman"/>
              <a:cs typeface="Times New Roman"/>
            </a:endParaRPr>
          </a:p>
        </p:txBody>
      </p:sp>
      <p:pic>
        <p:nvPicPr>
          <p:cNvPr id="3" name="Рисунок 5" descr="Изображение выглядит как человек, внешний, люди, тол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380BB31-0B68-4F16-9614-0C1DF6DFD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09" y="1091961"/>
            <a:ext cx="3648973" cy="2474342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внешний, группа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24F9CE8-D6AA-4D1C-A4DD-A8434C255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041" y="4111205"/>
            <a:ext cx="3562708" cy="2459966"/>
          </a:xfrm>
          <a:prstGeom prst="rect">
            <a:avLst/>
          </a:prstGeom>
        </p:spPr>
      </p:pic>
      <p:pic>
        <p:nvPicPr>
          <p:cNvPr id="9" name="Рисунок 9" descr="Изображение выглядит как человек, стол, мужчина, люд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C08E197-5FE6-43CD-805B-F0E151916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042" y="1098399"/>
            <a:ext cx="3634596" cy="2475842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63F41300-56E3-4F79-ABCC-3914D141E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608" y="4110844"/>
            <a:ext cx="3677728" cy="24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25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169</Words>
  <Application>Microsoft Office PowerPoint</Application>
  <PresentationFormat>Широкоэкранный</PresentationFormat>
  <Paragraphs>22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ШВ «Добродетель»</vt:lpstr>
      <vt:lpstr>Руководство объединения</vt:lpstr>
      <vt:lpstr>Основные направление деятельности объединения</vt:lpstr>
      <vt:lpstr>Вступайте к нам!</vt:lpstr>
      <vt:lpstr>ФОТО-галерея 2019-2020 г.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студенческого объединения</dc:title>
  <dc:creator>balakishievaan</dc:creator>
  <cp:lastModifiedBy>Катя</cp:lastModifiedBy>
  <cp:revision>171</cp:revision>
  <cp:lastPrinted>2020-02-16T18:59:46Z</cp:lastPrinted>
  <dcterms:created xsi:type="dcterms:W3CDTF">2020-02-12T08:51:09Z</dcterms:created>
  <dcterms:modified xsi:type="dcterms:W3CDTF">2020-04-22T09:27:54Z</dcterms:modified>
</cp:coreProperties>
</file>